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5" r:id="rId4"/>
    <p:sldId id="259" r:id="rId5"/>
    <p:sldId id="260" r:id="rId6"/>
    <p:sldId id="258" r:id="rId7"/>
    <p:sldId id="266" r:id="rId8"/>
    <p:sldId id="261" r:id="rId9"/>
    <p:sldId id="264" r:id="rId10"/>
    <p:sldId id="262" r:id="rId11"/>
    <p:sldId id="267" r:id="rId12"/>
    <p:sldId id="263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13"/>
    <p:restoredTop sz="94646"/>
  </p:normalViewPr>
  <p:slideViewPr>
    <p:cSldViewPr snapToGrid="0" snapToObjects="1">
      <p:cViewPr varScale="1">
        <p:scale>
          <a:sx n="158" d="100"/>
          <a:sy n="158" d="100"/>
        </p:scale>
        <p:origin x="208" y="10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2E3D52-8FCB-9B48-84C0-94F70250F638}" type="datetimeFigureOut">
              <a:rPr lang="en-US" smtClean="0"/>
              <a:t>4/20/26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49EEBE-C926-1A45-B41D-F425EB4D6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956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A4E37431-20F0-4DD6-84A9-ED2B644943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AE98B72-66C6-4AB4-AF0D-BA830DE86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336136" y="1336710"/>
            <a:ext cx="6858000" cy="418458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07EAFC6-733F-403D-BB4D-05A3A2874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88181" y="1092216"/>
            <a:ext cx="6346209" cy="41820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7A36730-4CB0-4F61-AD11-A44C976583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833933" y="3515977"/>
            <a:ext cx="2501979" cy="418206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69C79E1-F916-4929-A4F3-DE763D4BFA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76002" y="1496845"/>
            <a:ext cx="6858001" cy="386430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767334AB-16BD-4EC7-8C6B-4B51716009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74277" y="1668285"/>
            <a:ext cx="4318303" cy="3238727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031" y="891652"/>
            <a:ext cx="3309016" cy="303072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 defTabSz="914400">
              <a:lnSpc>
                <a:spcPct val="90000"/>
              </a:lnSpc>
            </a:pPr>
            <a:r>
              <a:rPr lang="en-US" sz="3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Florida United</a:t>
            </a:r>
          </a:p>
          <a:p>
            <a:pPr algn="r" defTabSz="914400">
              <a:lnSpc>
                <a:spcPct val="90000"/>
              </a:lnSpc>
            </a:pPr>
            <a:r>
              <a:rPr lang="en-US" sz="3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Girls Academy U12 Program (2026/27)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9343" y="4745317"/>
            <a:ext cx="3094704" cy="137514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r" defTabSz="91440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24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Parent Information Session</a:t>
            </a:r>
          </a:p>
        </p:txBody>
      </p:sp>
      <p:pic>
        <p:nvPicPr>
          <p:cNvPr id="4" name="Picture 3" descr="A blue and white logo with keys&#10;&#10;AI-generated content may be incorrect.">
            <a:extLst>
              <a:ext uri="{FF2B5EF4-FFF2-40B4-BE49-F238E27FC236}">
                <a16:creationId xmlns:a16="http://schemas.microsoft.com/office/drawing/2014/main" id="{D1187961-DED3-3F57-C6A1-B693F52232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303655"/>
            <a:ext cx="4206240" cy="420624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336136" y="1336710"/>
            <a:ext cx="6858000" cy="418458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88181" y="1092216"/>
            <a:ext cx="6346209" cy="41820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833933" y="3515977"/>
            <a:ext cx="2501979" cy="418206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76002" y="1496845"/>
            <a:ext cx="6858001" cy="386430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74277" y="1668285"/>
            <a:ext cx="4318303" cy="3238727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797" y="586855"/>
            <a:ext cx="317257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500">
                <a:solidFill>
                  <a:srgbClr val="FFFFFF"/>
                </a:solidFill>
              </a:rPr>
              <a:t>Additional Opportunities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68" y="649480"/>
            <a:ext cx="3646835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en-US" sz="1700" dirty="0"/>
          </a:p>
          <a:p>
            <a:r>
              <a:rPr lang="en-US" sz="1700" dirty="0"/>
              <a:t>GA Southeast Regional Event (IMG – November, acceptance required)</a:t>
            </a:r>
          </a:p>
          <a:p>
            <a:r>
              <a:rPr lang="en-US" sz="1700" dirty="0"/>
              <a:t>Springs Holiday Cup (December – Local)</a:t>
            </a:r>
          </a:p>
          <a:p>
            <a:r>
              <a:rPr lang="en-US" sz="1700" dirty="0"/>
              <a:t>Wellington Shootout (Late January – Local)</a:t>
            </a:r>
          </a:p>
          <a:p>
            <a:r>
              <a:rPr lang="en-US" sz="1700" dirty="0"/>
              <a:t>Weston Cup (February - Local)</a:t>
            </a:r>
          </a:p>
          <a:p>
            <a:r>
              <a:rPr lang="en-US" sz="1700" dirty="0"/>
              <a:t>One Additional Local Tournament in the Spring TBD.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0DEB82E-5DD2-F52D-A0ED-904B463973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FDF1976-87B4-3675-2BEA-7C1132A727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621B550-D095-53D8-B274-8CE77D08C3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336136" y="1336710"/>
            <a:ext cx="6858000" cy="418458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C4DA50-6B68-497A-242F-7DCDDFC8B5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88181" y="1092216"/>
            <a:ext cx="6346209" cy="41820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CB40EE8-21F5-491E-EADA-984705CBC9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833933" y="3515977"/>
            <a:ext cx="2501979" cy="418206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10B4FB5-B28A-879D-32EC-D359852B2C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76002" y="1496845"/>
            <a:ext cx="6858001" cy="386430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64593FE-5619-01DA-133C-C2A25FC807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74277" y="1668285"/>
            <a:ext cx="4318303" cy="3238727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372A00-F40D-9545-925E-73C5AD8FF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797" y="586855"/>
            <a:ext cx="317257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500" dirty="0">
                <a:solidFill>
                  <a:srgbClr val="FFFFFF"/>
                </a:solidFill>
              </a:rPr>
              <a:t>What Type of Player This is For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5B3DF3-9308-A5F1-CAD5-230C001860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7368" y="649480"/>
            <a:ext cx="3646835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en-US" sz="1700" dirty="0"/>
          </a:p>
          <a:p>
            <a:r>
              <a:rPr lang="en-US" sz="1700" dirty="0"/>
              <a:t>Players who want to play </a:t>
            </a:r>
            <a:r>
              <a:rPr lang="en-US" sz="1700"/>
              <a:t>GA at </a:t>
            </a:r>
            <a:r>
              <a:rPr lang="en-US" sz="1700" dirty="0"/>
              <a:t>U13</a:t>
            </a:r>
          </a:p>
          <a:p>
            <a:r>
              <a:rPr lang="en-US" sz="1700" dirty="0"/>
              <a:t>Players ready for a more competitive environment</a:t>
            </a:r>
          </a:p>
          <a:p>
            <a:r>
              <a:rPr lang="en-US" sz="1700" dirty="0"/>
              <a:t>Players committed to development</a:t>
            </a:r>
          </a:p>
        </p:txBody>
      </p:sp>
    </p:spTree>
    <p:extLst>
      <p:ext uri="{BB962C8B-B14F-4D97-AF65-F5344CB8AC3E}">
        <p14:creationId xmlns:p14="http://schemas.microsoft.com/office/powerpoint/2010/main" val="7562683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336136" y="1336710"/>
            <a:ext cx="6858000" cy="418458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88181" y="1092216"/>
            <a:ext cx="6346209" cy="41820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833933" y="3515977"/>
            <a:ext cx="2501979" cy="418206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76002" y="1496845"/>
            <a:ext cx="6858001" cy="386430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74277" y="1668285"/>
            <a:ext cx="4318303" cy="3238727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797" y="586855"/>
            <a:ext cx="317257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500" dirty="0">
                <a:solidFill>
                  <a:srgbClr val="FFFFFF"/>
                </a:solidFill>
              </a:rPr>
              <a:t>Why This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68" y="649480"/>
            <a:ext cx="3646835" cy="5546047"/>
          </a:xfrm>
        </p:spPr>
        <p:txBody>
          <a:bodyPr anchor="ctr">
            <a:normAutofit/>
          </a:bodyPr>
          <a:lstStyle/>
          <a:p>
            <a:r>
              <a:rPr lang="en-US" sz="1700" dirty="0"/>
              <a:t>Head start into Girls Academy pathway</a:t>
            </a:r>
          </a:p>
          <a:p>
            <a:r>
              <a:rPr lang="en-US" sz="1700" dirty="0"/>
              <a:t>Elite development, limited travel, high level competition</a:t>
            </a:r>
          </a:p>
          <a:p>
            <a:r>
              <a:rPr lang="en-US" sz="1700" dirty="0"/>
              <a:t>Built for Long-term development</a:t>
            </a:r>
          </a:p>
          <a:p>
            <a:r>
              <a:rPr lang="en-US" sz="1700" dirty="0"/>
              <a:t>Prepared for U13 GA / GA Aspire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336136" y="1336710"/>
            <a:ext cx="6858000" cy="418458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88181" y="1092216"/>
            <a:ext cx="6346209" cy="41820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833933" y="3515977"/>
            <a:ext cx="2501979" cy="418206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76002" y="1496845"/>
            <a:ext cx="6858001" cy="386430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74277" y="1668285"/>
            <a:ext cx="4318303" cy="3238727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797" y="586855"/>
            <a:ext cx="317257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500">
                <a:solidFill>
                  <a:srgbClr val="FFFFFF"/>
                </a:solidFill>
              </a:rPr>
              <a:t>What Is the U12 GA Program?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68" y="649480"/>
            <a:ext cx="3646835" cy="5546047"/>
          </a:xfrm>
        </p:spPr>
        <p:txBody>
          <a:bodyPr anchor="ctr">
            <a:normAutofit/>
          </a:bodyPr>
          <a:lstStyle/>
          <a:p>
            <a:r>
              <a:rPr lang="en-US" sz="1700" dirty="0"/>
              <a:t>First official U12 Girls Academy platform in Florida</a:t>
            </a:r>
          </a:p>
          <a:p>
            <a:r>
              <a:rPr lang="en-US" sz="1700" dirty="0"/>
              <a:t>Only for GA &amp; GA Aspire clubs</a:t>
            </a:r>
          </a:p>
          <a:p>
            <a:r>
              <a:rPr lang="en-US" sz="1700" dirty="0"/>
              <a:t>Direct pathway to U13 GA / GA Aspire</a:t>
            </a:r>
          </a:p>
          <a:p>
            <a:r>
              <a:rPr lang="en-US" sz="1700" dirty="0"/>
              <a:t>Sanctioned under the Girls Academy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360EA2D-18EC-E404-3D7A-A6003D77EB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9C1F89F-2605-10AB-4CEC-CA26633143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299A215-9612-C9A3-FB9A-C89A29A19E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336136" y="1336710"/>
            <a:ext cx="6858000" cy="418458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9A6C3AE-3EC9-3763-2B15-DFF5A1692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88181" y="1092216"/>
            <a:ext cx="6346209" cy="41820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3D1EE6E-DE48-A1F7-B9C7-6E1CD132D1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833933" y="3515977"/>
            <a:ext cx="2501979" cy="418206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53AC5C2-7335-632C-504A-290C7296AF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76002" y="1496845"/>
            <a:ext cx="6858001" cy="386430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167F919-F8BE-F985-6AB7-259850190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74277" y="1668285"/>
            <a:ext cx="4318303" cy="3238727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F46A85-DFC3-58BA-415B-B82CA0E5CB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797" y="586855"/>
            <a:ext cx="317257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500" dirty="0">
                <a:solidFill>
                  <a:srgbClr val="FFFFFF"/>
                </a:solidFill>
              </a:rPr>
              <a:t>The Biggest Advantage for Your Daughter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F2C952-84C1-E540-EF07-922CE69978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7368" y="649480"/>
            <a:ext cx="3646835" cy="5546047"/>
          </a:xfrm>
        </p:spPr>
        <p:txBody>
          <a:bodyPr anchor="ctr">
            <a:normAutofit/>
          </a:bodyPr>
          <a:lstStyle/>
          <a:p>
            <a:r>
              <a:rPr lang="en-US" sz="1700" dirty="0"/>
              <a:t>Full year inside Florida United system</a:t>
            </a:r>
          </a:p>
          <a:p>
            <a:r>
              <a:rPr lang="en-US" sz="1700" dirty="0"/>
              <a:t>Learn our style of play early</a:t>
            </a:r>
          </a:p>
          <a:p>
            <a:r>
              <a:rPr lang="en-US" sz="1700" dirty="0"/>
              <a:t>Train to GA standards before U13</a:t>
            </a:r>
          </a:p>
          <a:p>
            <a:r>
              <a:rPr lang="en-US" sz="1700" dirty="0"/>
              <a:t>The players arrives at U13 ready-not catching up</a:t>
            </a:r>
          </a:p>
        </p:txBody>
      </p:sp>
    </p:spTree>
    <p:extLst>
      <p:ext uri="{BB962C8B-B14F-4D97-AF65-F5344CB8AC3E}">
        <p14:creationId xmlns:p14="http://schemas.microsoft.com/office/powerpoint/2010/main" val="304351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336136" y="1336710"/>
            <a:ext cx="6858000" cy="418458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88181" y="1092216"/>
            <a:ext cx="6346209" cy="41820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833933" y="3515977"/>
            <a:ext cx="2501979" cy="418206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76002" y="1496845"/>
            <a:ext cx="6858001" cy="386430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74277" y="1668285"/>
            <a:ext cx="4318303" cy="3238727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797" y="586855"/>
            <a:ext cx="317257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500">
                <a:solidFill>
                  <a:srgbClr val="FFFFFF"/>
                </a:solidFill>
              </a:rPr>
              <a:t>The Reality of U13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68" y="649480"/>
            <a:ext cx="3646835" cy="5546047"/>
          </a:xfrm>
        </p:spPr>
        <p:txBody>
          <a:bodyPr anchor="ctr">
            <a:normAutofit/>
          </a:bodyPr>
          <a:lstStyle/>
          <a:p>
            <a:r>
              <a:rPr lang="en-US" sz="1700" dirty="0"/>
              <a:t>Faster speed of play</a:t>
            </a:r>
          </a:p>
          <a:p>
            <a:r>
              <a:rPr lang="en-US" sz="1700" dirty="0"/>
              <a:t>Higher expectations</a:t>
            </a:r>
          </a:p>
          <a:p>
            <a:r>
              <a:rPr lang="en-US" sz="1700" dirty="0"/>
              <a:t>Tactical understanding required</a:t>
            </a:r>
          </a:p>
          <a:p>
            <a:r>
              <a:rPr lang="en-US" sz="1700" dirty="0"/>
              <a:t>Players either arrive prepared or spend months trying to catch up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336136" y="1336710"/>
            <a:ext cx="6858000" cy="418458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88181" y="1092216"/>
            <a:ext cx="6346209" cy="41820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833933" y="3515977"/>
            <a:ext cx="2501979" cy="418206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76002" y="1496845"/>
            <a:ext cx="6858001" cy="386430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74277" y="1668285"/>
            <a:ext cx="4318303" cy="3238727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797" y="586855"/>
            <a:ext cx="317257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500">
                <a:solidFill>
                  <a:srgbClr val="FFFFFF"/>
                </a:solidFill>
              </a:rPr>
              <a:t>Without vs With U12 GA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68" y="649480"/>
            <a:ext cx="3646835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1700" dirty="0"/>
              <a:t>Without U12 GA:</a:t>
            </a:r>
          </a:p>
          <a:p>
            <a:r>
              <a:rPr lang="en-US" sz="1700" dirty="0"/>
              <a:t>Learning starts at U13</a:t>
            </a:r>
          </a:p>
          <a:p>
            <a:r>
              <a:rPr lang="en-US" sz="1700" dirty="0"/>
              <a:t>Slower adaptation</a:t>
            </a:r>
          </a:p>
          <a:p>
            <a:pPr marL="0" indent="0">
              <a:buNone/>
            </a:pPr>
            <a:endParaRPr lang="en-US" sz="1700" dirty="0"/>
          </a:p>
          <a:p>
            <a:pPr marL="0" indent="0">
              <a:buNone/>
            </a:pPr>
            <a:r>
              <a:rPr lang="en-US" sz="1700" dirty="0"/>
              <a:t>With U12 GA: </a:t>
            </a:r>
          </a:p>
          <a:p>
            <a:r>
              <a:rPr lang="en-US" sz="1700" dirty="0"/>
              <a:t>Already understands system</a:t>
            </a:r>
          </a:p>
          <a:p>
            <a:r>
              <a:rPr lang="en-US" sz="1700" b="1" dirty="0"/>
              <a:t>Confident &amp; competitive immediately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336136" y="1336710"/>
            <a:ext cx="6858000" cy="418458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88181" y="1092216"/>
            <a:ext cx="6346209" cy="41820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833933" y="3515977"/>
            <a:ext cx="2501979" cy="418206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76002" y="1496845"/>
            <a:ext cx="6858001" cy="386430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74277" y="1668285"/>
            <a:ext cx="4318303" cy="3238727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797" y="586855"/>
            <a:ext cx="317257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500" dirty="0">
                <a:solidFill>
                  <a:srgbClr val="FFFFFF"/>
                </a:solidFill>
              </a:rPr>
              <a:t>Coaches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68" y="649480"/>
            <a:ext cx="3646835" cy="5546047"/>
          </a:xfrm>
        </p:spPr>
        <p:txBody>
          <a:bodyPr anchor="ctr">
            <a:normAutofit/>
          </a:bodyPr>
          <a:lstStyle/>
          <a:p>
            <a:r>
              <a:rPr lang="en-US" sz="1700" dirty="0"/>
              <a:t>Head Coach Sebastion Vallejo</a:t>
            </a:r>
          </a:p>
          <a:p>
            <a:r>
              <a:rPr lang="en-US" sz="1700" dirty="0"/>
              <a:t>Assistant Coach Quentin Aguilar</a:t>
            </a:r>
          </a:p>
          <a:p>
            <a:r>
              <a:rPr lang="en-US" sz="1700" dirty="0"/>
              <a:t>Assistant Coach Jerome Samuels</a:t>
            </a:r>
          </a:p>
          <a:p>
            <a:r>
              <a:rPr lang="en-US" sz="1700" dirty="0"/>
              <a:t>GK Coach Chad Pasmore</a:t>
            </a:r>
          </a:p>
          <a:p>
            <a:r>
              <a:rPr lang="en-US" sz="1700" dirty="0"/>
              <a:t>Athletic Trainer Samantha Toribio</a:t>
            </a:r>
          </a:p>
          <a:p>
            <a:r>
              <a:rPr lang="en-US" sz="1700" dirty="0"/>
              <a:t>Same coaching standards as our GA Teams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24190B1-9B05-F12A-7451-5A6CE3911D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DEF9C60-7EE5-E02F-0E6C-5520D05587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8AE5F6D-B9FF-BEE0-8777-BF4AF8B14A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336136" y="1336710"/>
            <a:ext cx="6858000" cy="418458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1FC420D-B6A5-CC21-3710-9A3CD86D5D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88181" y="1092216"/>
            <a:ext cx="6346209" cy="41820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15C64B2-7E1F-B11B-C706-F691EE2A6E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833933" y="3515977"/>
            <a:ext cx="2501979" cy="418206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65171F4-68FE-DA7E-34DF-A0B0C9FB76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76002" y="1496845"/>
            <a:ext cx="6858001" cy="386430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29CE5BF-345D-DE07-5DDD-75B20ACCB2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74277" y="1668285"/>
            <a:ext cx="4318303" cy="3238727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700D06-59A4-8629-C3F9-EFD78497D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797" y="586855"/>
            <a:ext cx="317257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500" dirty="0">
                <a:solidFill>
                  <a:srgbClr val="FFFFFF"/>
                </a:solidFill>
              </a:rPr>
              <a:t>Training Location / 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BFF109-FF5A-1014-4FE8-3D6A27B17F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7368" y="649480"/>
            <a:ext cx="3646835" cy="5546047"/>
          </a:xfrm>
        </p:spPr>
        <p:txBody>
          <a:bodyPr anchor="ctr">
            <a:normAutofit/>
          </a:bodyPr>
          <a:lstStyle/>
          <a:p>
            <a:r>
              <a:rPr lang="en-US" sz="1700" dirty="0"/>
              <a:t>Consistent weekly training Environment (3x per week)</a:t>
            </a:r>
          </a:p>
          <a:p>
            <a:r>
              <a:rPr lang="en-US" sz="1700" dirty="0"/>
              <a:t>Location: Bamford Sports Complex</a:t>
            </a:r>
          </a:p>
          <a:p>
            <a:r>
              <a:rPr lang="en-US" sz="1700" dirty="0"/>
              <a:t>Grass Field: Padre </a:t>
            </a:r>
          </a:p>
          <a:p>
            <a:r>
              <a:rPr lang="en-US" sz="1700" dirty="0"/>
              <a:t>Days: Mon, Tues, Thurs</a:t>
            </a:r>
          </a:p>
          <a:p>
            <a:r>
              <a:rPr lang="en-US" sz="1700" dirty="0"/>
              <a:t>Time: Most likely the 2</a:t>
            </a:r>
            <a:r>
              <a:rPr lang="en-US" sz="1700" baseline="30000" dirty="0"/>
              <a:t>nd</a:t>
            </a:r>
            <a:r>
              <a:rPr lang="en-US" sz="1700" dirty="0"/>
              <a:t> time slot which is 6:30pm to 8:00pm. Training times will be confirmed by the end of May.</a:t>
            </a:r>
          </a:p>
        </p:txBody>
      </p:sp>
    </p:spTree>
    <p:extLst>
      <p:ext uri="{BB962C8B-B14F-4D97-AF65-F5344CB8AC3E}">
        <p14:creationId xmlns:p14="http://schemas.microsoft.com/office/powerpoint/2010/main" val="2756803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336136" y="1336710"/>
            <a:ext cx="6858000" cy="418458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88181" y="1092216"/>
            <a:ext cx="6346209" cy="41820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833933" y="3515977"/>
            <a:ext cx="2501979" cy="418206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76002" y="1496845"/>
            <a:ext cx="6858001" cy="386430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74277" y="1668285"/>
            <a:ext cx="4318303" cy="3238727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797" y="586855"/>
            <a:ext cx="317257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500" dirty="0">
                <a:solidFill>
                  <a:srgbClr val="FFFFFF"/>
                </a:solidFill>
              </a:rPr>
              <a:t>Confirmed Conference Clubs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68" y="649480"/>
            <a:ext cx="3646835" cy="5546047"/>
          </a:xfrm>
        </p:spPr>
        <p:txBody>
          <a:bodyPr anchor="ctr">
            <a:normAutofit/>
          </a:bodyPr>
          <a:lstStyle/>
          <a:p>
            <a:r>
              <a:rPr lang="en-US" sz="1700" dirty="0"/>
              <a:t>Florida United</a:t>
            </a:r>
          </a:p>
          <a:p>
            <a:r>
              <a:rPr lang="en-US" sz="1700" dirty="0"/>
              <a:t>Pinecrest</a:t>
            </a:r>
          </a:p>
          <a:p>
            <a:r>
              <a:rPr lang="en-US" sz="1700" dirty="0"/>
              <a:t>Springs Soccer Club</a:t>
            </a:r>
          </a:p>
          <a:p>
            <a:r>
              <a:rPr lang="en-US" sz="1700" dirty="0"/>
              <a:t>Palm Beach Gardens </a:t>
            </a:r>
          </a:p>
          <a:p>
            <a:r>
              <a:rPr lang="en-US" sz="1700" dirty="0"/>
              <a:t>IMG </a:t>
            </a:r>
          </a:p>
          <a:p>
            <a:r>
              <a:rPr lang="en-US" sz="1700" dirty="0"/>
              <a:t>FC Sarasota</a:t>
            </a:r>
          </a:p>
          <a:p>
            <a:r>
              <a:rPr lang="en-US" sz="1700" dirty="0"/>
              <a:t>West Florida Flames</a:t>
            </a:r>
          </a:p>
          <a:p>
            <a:r>
              <a:rPr lang="en-US" sz="1700" dirty="0"/>
              <a:t>Orlando City Lake Nona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8AF12C-763A-F8E2-B75E-7C1416107E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BC86B5B-5637-99E6-0648-5B853CC0FB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82D77D2-2294-E890-1FA8-AC445DB1AE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336136" y="1336710"/>
            <a:ext cx="6858000" cy="418458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2B5502D-CDB7-C230-BC80-25C990D31F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88181" y="1092216"/>
            <a:ext cx="6346209" cy="41820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1D1DCD3-B416-19A1-13BE-33910205E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833933" y="3515977"/>
            <a:ext cx="2501979" cy="418206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8473296-062B-C3FC-E9A6-8628CF3D32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76002" y="1496845"/>
            <a:ext cx="6858001" cy="386430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187D178A-0799-0077-3EDA-2F38A7FE39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74277" y="1668285"/>
            <a:ext cx="4318303" cy="3238727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8B37BD-7DD6-0779-B213-5994F2E11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797" y="586855"/>
            <a:ext cx="317257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500">
                <a:solidFill>
                  <a:srgbClr val="FFFFFF"/>
                </a:solidFill>
              </a:rPr>
              <a:t>Schedule &amp; Travel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4D8C6D-BDC7-38AE-5389-26C2B18E1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7368" y="649480"/>
            <a:ext cx="3646835" cy="5546047"/>
          </a:xfrm>
        </p:spPr>
        <p:txBody>
          <a:bodyPr anchor="ctr">
            <a:normAutofit/>
          </a:bodyPr>
          <a:lstStyle/>
          <a:p>
            <a:r>
              <a:rPr lang="en-US" sz="1700" dirty="0"/>
              <a:t>Limited Travel Structure</a:t>
            </a:r>
          </a:p>
          <a:p>
            <a:r>
              <a:rPr lang="en-US" sz="1700" dirty="0"/>
              <a:t>14 League Games </a:t>
            </a:r>
          </a:p>
          <a:p>
            <a:r>
              <a:rPr lang="en-US" sz="1700" dirty="0"/>
              <a:t>16 Events/Tournaments Games</a:t>
            </a:r>
          </a:p>
          <a:p>
            <a:r>
              <a:rPr lang="en-US" sz="1700" dirty="0"/>
              <a:t>Majority South Florida</a:t>
            </a:r>
          </a:p>
          <a:p>
            <a:r>
              <a:rPr lang="en-US" sz="1700" dirty="0"/>
              <a:t>Only 2 Travel weekends for regular season games all season</a:t>
            </a:r>
          </a:p>
          <a:p>
            <a:r>
              <a:rPr lang="en-US" sz="1700" dirty="0"/>
              <a:t>IMG + FC Sarasota (Sat &amp; Sun)</a:t>
            </a:r>
          </a:p>
          <a:p>
            <a:r>
              <a:rPr lang="en-US" sz="1700" dirty="0"/>
              <a:t>West Florida Flames + Orlando City Lake Nona (Sat &amp; Sun)</a:t>
            </a:r>
          </a:p>
          <a:p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1291629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383</Words>
  <Application>Microsoft Macintosh PowerPoint</Application>
  <PresentationFormat>On-screen Show (4:3)</PresentationFormat>
  <Paragraphs>73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Aptos</vt:lpstr>
      <vt:lpstr>Arial</vt:lpstr>
      <vt:lpstr>Calibri</vt:lpstr>
      <vt:lpstr>Office Theme</vt:lpstr>
      <vt:lpstr>Florida United Girls Academy U12 Program (2026/27)</vt:lpstr>
      <vt:lpstr>What Is the U12 GA Program?</vt:lpstr>
      <vt:lpstr>The Biggest Advantage for Your Daughter</vt:lpstr>
      <vt:lpstr>The Reality of U13</vt:lpstr>
      <vt:lpstr>Without vs With U12 GA</vt:lpstr>
      <vt:lpstr>Coaches</vt:lpstr>
      <vt:lpstr>Training Location / Schedule</vt:lpstr>
      <vt:lpstr>Confirmed Conference Clubs</vt:lpstr>
      <vt:lpstr>Schedule &amp; Travel</vt:lpstr>
      <vt:lpstr>Additional Opportunities</vt:lpstr>
      <vt:lpstr>What Type of Player This is For</vt:lpstr>
      <vt:lpstr>Why This Matters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Jerome Samuels</cp:lastModifiedBy>
  <cp:revision>21</cp:revision>
  <dcterms:created xsi:type="dcterms:W3CDTF">2013-01-27T09:14:16Z</dcterms:created>
  <dcterms:modified xsi:type="dcterms:W3CDTF">2026-04-21T00:26:46Z</dcterms:modified>
  <cp:category/>
</cp:coreProperties>
</file>