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66" r:id="rId6"/>
    <p:sldId id="273" r:id="rId7"/>
    <p:sldId id="259" r:id="rId8"/>
    <p:sldId id="260" r:id="rId9"/>
    <p:sldId id="261" r:id="rId10"/>
    <p:sldId id="262" r:id="rId11"/>
    <p:sldId id="263" r:id="rId12"/>
    <p:sldId id="264" r:id="rId13"/>
    <p:sldId id="272" r:id="rId14"/>
    <p:sldId id="265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6"/>
    <p:restoredTop sz="94645"/>
  </p:normalViewPr>
  <p:slideViewPr>
    <p:cSldViewPr snapToGrid="0" snapToObjects="1">
      <p:cViewPr varScale="1">
        <p:scale>
          <a:sx n="132" d="100"/>
          <a:sy n="132" d="100"/>
        </p:scale>
        <p:origin x="320" y="1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31" y="891652"/>
            <a:ext cx="3309016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Florida United</a:t>
            </a:r>
          </a:p>
          <a:p>
            <a:pPr algn="r" defTabSz="914400">
              <a:lnSpc>
                <a:spcPct val="90000"/>
              </a:lnSpc>
            </a:pPr>
            <a: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Girls Academy Aspire Program (2026/27)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343" y="4745317"/>
            <a:ext cx="3094704" cy="137514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Parent Information Session</a:t>
            </a:r>
          </a:p>
        </p:txBody>
      </p:sp>
      <p:pic>
        <p:nvPicPr>
          <p:cNvPr id="4" name="Picture 3" descr="A blue and white logo with keys&#10;&#10;AI-generated content may be incorrect.">
            <a:extLst>
              <a:ext uri="{FF2B5EF4-FFF2-40B4-BE49-F238E27FC236}">
                <a16:creationId xmlns:a16="http://schemas.microsoft.com/office/drawing/2014/main" id="{D1187961-DED3-3F57-C6A1-B693F5223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03655"/>
            <a:ext cx="4206240" cy="4206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Fitness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A physical development plan designed for high performance</a:t>
            </a:r>
          </a:p>
          <a:p>
            <a:r>
              <a:rPr lang="en-US" sz="1700" dirty="0"/>
              <a:t>VO2 Max testing</a:t>
            </a:r>
          </a:p>
          <a:p>
            <a:r>
              <a:rPr lang="en-US" sz="1700" dirty="0"/>
              <a:t>30-15 Intermittent Fitness Test</a:t>
            </a:r>
          </a:p>
          <a:p>
            <a:r>
              <a:rPr lang="en-US" sz="1700" dirty="0"/>
              <a:t>1K Wrap-around test</a:t>
            </a:r>
          </a:p>
          <a:p>
            <a:r>
              <a:rPr lang="en-US" sz="1700" dirty="0"/>
              <a:t>Required for game selection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Competition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League games in Florida</a:t>
            </a:r>
          </a:p>
          <a:p>
            <a:r>
              <a:rPr lang="en-US" sz="1700" dirty="0"/>
              <a:t>Spring Showcase – Greensboro, NC</a:t>
            </a:r>
          </a:p>
          <a:p>
            <a:r>
              <a:rPr lang="en-US" sz="1700" dirty="0"/>
              <a:t>Additional Showcase Opportunities TBD (NCFC Showcase, Disney Showcase, GA Florida Showcase (February)</a:t>
            </a:r>
          </a:p>
          <a:p>
            <a:r>
              <a:rPr lang="en-US" sz="1700" dirty="0"/>
              <a:t>Summer Playoffs – qualification required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Travel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Travel is part of the program commitment</a:t>
            </a:r>
          </a:p>
          <a:p>
            <a:r>
              <a:rPr lang="en-US" sz="1700" dirty="0"/>
              <a:t>Includes in-state and out-of-state events</a:t>
            </a:r>
          </a:p>
          <a:p>
            <a:r>
              <a:rPr lang="en-US" sz="1700" dirty="0"/>
              <a:t>Participation is expected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37BAFA-39E8-6E87-5856-7A6AED7AE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32C286-ECA8-5892-1DBD-092EC5316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C13F5D-2830-9D4F-49D7-10832DF73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A1C642-3FC1-0E30-6493-BE1923A89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C70D9B-CD30-8919-BCD2-D751BAF42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FEF0AF-DD7F-6711-5281-8AA988608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8AB6633-DBF6-1645-74EC-4C9BC68B0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1815B9-D7F6-FC95-99FD-525D67807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5E5F6-B6CA-3120-5BDE-EDECD966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Commitment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DC641-EEA7-E8AE-C7A1-C14764381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Training attendance is mandatory</a:t>
            </a:r>
          </a:p>
          <a:p>
            <a:r>
              <a:rPr lang="en-US" sz="1700" dirty="0"/>
              <a:t>Travel participation is required</a:t>
            </a:r>
          </a:p>
          <a:p>
            <a:r>
              <a:rPr lang="en-US" sz="1700" dirty="0"/>
              <a:t>Financial commitment is full-season</a:t>
            </a:r>
          </a:p>
          <a:p>
            <a:r>
              <a:rPr lang="en-US" sz="1700" dirty="0"/>
              <a:t>Standards apply to all players</a:t>
            </a:r>
          </a:p>
        </p:txBody>
      </p:sp>
    </p:spTree>
    <p:extLst>
      <p:ext uri="{BB962C8B-B14F-4D97-AF65-F5344CB8AC3E}">
        <p14:creationId xmlns:p14="http://schemas.microsoft.com/office/powerpoint/2010/main" val="2631067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Program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All fees mandatory</a:t>
            </a:r>
          </a:p>
          <a:p>
            <a:r>
              <a:rPr lang="en-US" sz="1700" dirty="0"/>
              <a:t>Based on full team participation</a:t>
            </a:r>
          </a:p>
          <a:p>
            <a:r>
              <a:rPr lang="en-US" sz="1700" dirty="0"/>
              <a:t>Not tied to playing time</a:t>
            </a:r>
          </a:p>
          <a:p>
            <a:r>
              <a:rPr lang="en-US" sz="1700" dirty="0"/>
              <a:t>Charged on scheduled dates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Who This is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Players who want to improve</a:t>
            </a:r>
          </a:p>
          <a:p>
            <a:r>
              <a:rPr lang="en-US" sz="1700" dirty="0"/>
              <a:t>Players who can handle pressure</a:t>
            </a:r>
          </a:p>
          <a:p>
            <a:r>
              <a:rPr lang="en-US" sz="1700" dirty="0"/>
              <a:t>Players committed to development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Accept offer</a:t>
            </a:r>
          </a:p>
          <a:p>
            <a:r>
              <a:rPr lang="en-US" sz="1700"/>
              <a:t>Complete registration</a:t>
            </a:r>
          </a:p>
          <a:p>
            <a:r>
              <a:rPr lang="en-US" sz="1700"/>
              <a:t>Prepare for preseason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Open Q&amp;A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Florida United – GA Aspire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Overview of program structure</a:t>
            </a:r>
          </a:p>
          <a:p>
            <a:r>
              <a:rPr lang="en-US" sz="1700" dirty="0"/>
              <a:t>Expectations and standards</a:t>
            </a:r>
          </a:p>
          <a:p>
            <a:r>
              <a:rPr lang="en-US" sz="1700" dirty="0"/>
              <a:t>What you are committing 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You Were Selected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Players were evaluated and selected from scouting and tryouts</a:t>
            </a:r>
          </a:p>
          <a:p>
            <a:r>
              <a:rPr lang="en-US" sz="1700" dirty="0"/>
              <a:t>Not all players were offered a spot</a:t>
            </a:r>
          </a:p>
          <a:p>
            <a:r>
              <a:rPr lang="en-US" sz="1700" dirty="0"/>
              <a:t>Tonight confirms fit and commitment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What is GA Aspire?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Second tier of Girls Academy platform</a:t>
            </a:r>
          </a:p>
          <a:p>
            <a:r>
              <a:rPr lang="en-US" sz="1700" dirty="0"/>
              <a:t>Same structure and standards as GA</a:t>
            </a:r>
          </a:p>
          <a:p>
            <a:r>
              <a:rPr lang="en-US" sz="1700" dirty="0"/>
              <a:t>Development pathway to full GA level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What This Program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Performance-based environment</a:t>
            </a:r>
          </a:p>
          <a:p>
            <a:r>
              <a:rPr lang="en-US" sz="1700" dirty="0"/>
              <a:t>No guaranteed playing time</a:t>
            </a:r>
          </a:p>
          <a:p>
            <a:r>
              <a:rPr lang="en-US" sz="1700" dirty="0"/>
              <a:t>Competitive structure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D6AA2E-759D-63C2-89FA-5C9529475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E9A5BE1-DFD1-9B5C-86E5-BA2DE32E7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25DC47-48B3-2E23-0A4D-ECF6669DF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CD086D-4DB9-E6BD-E677-C251700E09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4C3A9A-FCF2-6786-F371-359A9DEC3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8AA3AA-A597-F099-F23B-DF2561290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F74F180-641C-C3DB-523B-E75A3A4B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BB2182-5DBE-6FBE-BE27-B9780BDCC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BE17CA-2885-4FF3-1D5F-CB5495DEA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Coaches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B6D0C-FCCD-90F1-39DA-EFE119083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U13 Aspire Scott Zorn</a:t>
            </a:r>
          </a:p>
          <a:p>
            <a:r>
              <a:rPr lang="en-US" sz="1700" dirty="0"/>
              <a:t>U14 Aspire Kirk Hendricks</a:t>
            </a:r>
          </a:p>
          <a:p>
            <a:r>
              <a:rPr lang="en-US" sz="1700" dirty="0"/>
              <a:t>U15 Aspire Scott Zorn</a:t>
            </a:r>
          </a:p>
          <a:p>
            <a:r>
              <a:rPr lang="en-US" sz="1700" dirty="0"/>
              <a:t>U16 Aspire Sebastian Vallejo</a:t>
            </a:r>
          </a:p>
          <a:p>
            <a:r>
              <a:rPr lang="en-US" sz="1700" dirty="0"/>
              <a:t>U17 Aspire Scott Zorn</a:t>
            </a:r>
          </a:p>
          <a:p>
            <a:r>
              <a:rPr lang="en-US" sz="1700" dirty="0"/>
              <a:t>U19 Aspire Kirk Hendricks</a:t>
            </a:r>
          </a:p>
          <a:p>
            <a:r>
              <a:rPr lang="en-US" sz="1700" dirty="0"/>
              <a:t>GK Coach Chad Pasmore</a:t>
            </a:r>
          </a:p>
          <a:p>
            <a:r>
              <a:rPr lang="en-US" sz="1700" dirty="0"/>
              <a:t>Athletic Trainer Samantha Toribio</a:t>
            </a:r>
          </a:p>
        </p:txBody>
      </p:sp>
    </p:spTree>
    <p:extLst>
      <p:ext uri="{BB962C8B-B14F-4D97-AF65-F5344CB8AC3E}">
        <p14:creationId xmlns:p14="http://schemas.microsoft.com/office/powerpoint/2010/main" val="318711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Where Your Player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Players close to GA level</a:t>
            </a:r>
          </a:p>
          <a:p>
            <a:r>
              <a:rPr lang="en-US" sz="1700" dirty="0"/>
              <a:t>Focus on development and consistency</a:t>
            </a:r>
          </a:p>
          <a:p>
            <a:r>
              <a:rPr lang="en-US" sz="1700" dirty="0"/>
              <a:t>Opportunity to progress into GA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Player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GA Aspire players may be selected for GA game rosters (up to 4 per match. Per league rules)</a:t>
            </a:r>
          </a:p>
          <a:p>
            <a:r>
              <a:rPr lang="en-US" sz="1700" dirty="0"/>
              <a:t>Top-performing Aspire players may be invited to train with GA teams</a:t>
            </a:r>
          </a:p>
          <a:p>
            <a:r>
              <a:rPr lang="en-US" sz="1700" dirty="0"/>
              <a:t>Selection for GA games is based on performance in the GA training environment</a:t>
            </a:r>
          </a:p>
          <a:p>
            <a:r>
              <a:rPr lang="en-US" sz="1700" dirty="0"/>
              <a:t>All movement decisions are made at the discretion of the club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Training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High-intensity training environment</a:t>
            </a:r>
          </a:p>
          <a:p>
            <a:r>
              <a:rPr lang="en-US" sz="1700" dirty="0"/>
              <a:t>Daily competition within sessions</a:t>
            </a:r>
          </a:p>
          <a:p>
            <a:r>
              <a:rPr lang="en-US" sz="1700" dirty="0"/>
              <a:t>Players held accountable every session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359</Words>
  <Application>Microsoft Macintosh PowerPoint</Application>
  <PresentationFormat>On-screen Show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Florida United Girls Academy Aspire Program (2026/27)</vt:lpstr>
      <vt:lpstr>Florida United – GA Aspire Program</vt:lpstr>
      <vt:lpstr>You Were Selected</vt:lpstr>
      <vt:lpstr>What is GA Aspire?</vt:lpstr>
      <vt:lpstr>What This Program Is</vt:lpstr>
      <vt:lpstr>Coaches</vt:lpstr>
      <vt:lpstr>Where Your Player Fits</vt:lpstr>
      <vt:lpstr>Player Movement</vt:lpstr>
      <vt:lpstr>Training Standards</vt:lpstr>
      <vt:lpstr>Fitness Standards</vt:lpstr>
      <vt:lpstr>Competition Schedule</vt:lpstr>
      <vt:lpstr>Travel Commitment</vt:lpstr>
      <vt:lpstr>Commitment Summary</vt:lpstr>
      <vt:lpstr>Program Fees</vt:lpstr>
      <vt:lpstr>Who This is For</vt:lpstr>
      <vt:lpstr>Next Steps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Jerome Samuels</cp:lastModifiedBy>
  <cp:revision>15</cp:revision>
  <dcterms:created xsi:type="dcterms:W3CDTF">2013-01-27T09:14:16Z</dcterms:created>
  <dcterms:modified xsi:type="dcterms:W3CDTF">2026-04-22T00:56:48Z</dcterms:modified>
  <cp:category/>
</cp:coreProperties>
</file>